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57" r:id="rId6"/>
    <p:sldId id="258"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3DDA34-162F-4B0D-B7A8-BDDCA58BDFEE}"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DDA34-162F-4B0D-B7A8-BDDCA58BDFEE}"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DDA34-162F-4B0D-B7A8-BDDCA58BDFEE}"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301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48963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40852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1619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1227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00439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39497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12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3DDA34-162F-4B0D-B7A8-BDDCA58BDFEE}"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51175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2265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00160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627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1875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90140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796608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555913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28922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2667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D3DDA34-162F-4B0D-B7A8-BDDCA58BDFEE}"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663370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3321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03500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19811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76943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47541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441449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94393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34214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5583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3DDA34-162F-4B0D-B7A8-BDDCA58BDFEE}"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761865-E688-4D47-B89C-FC7CE9C2B48D}"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645614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588016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23298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825915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260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3DDA34-162F-4B0D-B7A8-BDDCA58BDFEE}" type="datetimeFigureOut">
              <a:rPr lang="en-GB" smtClean="0"/>
              <a:t>14/10/2013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3DDA34-162F-4B0D-B7A8-BDDCA58BDFEE}" type="datetimeFigureOut">
              <a:rPr lang="en-GB" smtClean="0"/>
              <a:t>14/10/2013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DDA34-162F-4B0D-B7A8-BDDCA58BDFEE}" type="datetimeFigureOut">
              <a:rPr lang="en-GB" smtClean="0"/>
              <a:t>14/10/2013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D3DDA34-162F-4B0D-B7A8-BDDCA58BDFEE}" type="datetimeFigureOut">
              <a:rPr lang="en-GB" smtClean="0"/>
              <a:t>14/10/2013</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E761865-E688-4D47-B89C-FC7CE9C2B48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DDA34-162F-4B0D-B7A8-BDDCA58BDFEE}"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761865-E688-4D47-B89C-FC7CE9C2B48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D3DDA34-162F-4B0D-B7A8-BDDCA58BDFEE}" type="datetimeFigureOut">
              <a:rPr lang="en-GB" smtClean="0"/>
              <a:t>14/10/2013</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761865-E688-4D47-B89C-FC7CE9C2B48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4246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308CF-601A-432A-88B1-392DB3BD2819}"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74B7B-0F41-41B0-A837-659DDF951F1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314221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1CE61-C41A-4677-BECA-4C36461E1F8E}" type="datetimeFigureOut">
              <a:rPr lang="en-GB" smtClean="0">
                <a:solidFill>
                  <a:prstClr val="black">
                    <a:tint val="75000"/>
                  </a:prstClr>
                </a:solidFill>
              </a:rPr>
              <a:pPr/>
              <a:t>14/10/2013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8CEBD-1D95-4142-B161-341F90753FE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47122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frm=1&amp;source=images&amp;cd=&amp;cad=rja&amp;docid=cW-Dj8SzPYYK1M&amp;tbnid=5MBXYHrh5K4s7M:&amp;ved=0CAUQjRw&amp;url=http://www.youthsporttrust.org/&amp;ei=WbFbUq-tJqbN0QXIzYCgBg&amp;bvm=bv.53899372,d.d2k&amp;psig=AFQjCNG7igt-bS_aX74wu1kSKE38Cc1sqA&amp;ust=1381827276159059"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frm=1&amp;source=images&amp;cd=&amp;cad=rja&amp;docid=UecXb-JOIcmEDM&amp;tbnid=TSNzsLSzKp-hvM:&amp;ved=0CAUQjRw&amp;url=http://www.derbyshiresport.co.uk/pe_school_sport/school_sport_partnerships/default.asp&amp;ei=DLFbUtfbC9TJ0AWF-IGQAQ&amp;bvm=bv.53899372,d.d2k&amp;psig=AFQjCNF1_n98SIOVmmH6UT3nbC83VvKAgQ&amp;ust=1381827195457180" TargetMode="Externa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Government Initiatives </a:t>
            </a:r>
            <a:endParaRPr lang="en-GB" dirty="0"/>
          </a:p>
        </p:txBody>
      </p:sp>
      <p:sp>
        <p:nvSpPr>
          <p:cNvPr id="3" name="Subtitle 2"/>
          <p:cNvSpPr>
            <a:spLocks noGrp="1"/>
          </p:cNvSpPr>
          <p:nvPr>
            <p:ph type="subTitle" idx="1"/>
          </p:nvPr>
        </p:nvSpPr>
        <p:spPr/>
        <p:txBody>
          <a:bodyPr/>
          <a:lstStyle/>
          <a:p>
            <a:r>
              <a:rPr lang="en-GB" dirty="0" smtClean="0"/>
              <a:t>By Billy, Sam, Aaron Sophie and Jimmy </a:t>
            </a:r>
            <a:endParaRPr lang="en-GB" dirty="0"/>
          </a:p>
        </p:txBody>
      </p:sp>
    </p:spTree>
    <p:extLst>
      <p:ext uri="{BB962C8B-B14F-4D97-AF65-F5344CB8AC3E}">
        <p14:creationId xmlns:p14="http://schemas.microsoft.com/office/powerpoint/2010/main" val="374152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Government Initiatives </a:t>
            </a:r>
            <a:endParaRPr lang="en-GB" sz="3200" dirty="0"/>
          </a:p>
        </p:txBody>
      </p:sp>
      <p:sp>
        <p:nvSpPr>
          <p:cNvPr id="3" name="Content Placeholder 2"/>
          <p:cNvSpPr>
            <a:spLocks noGrp="1"/>
          </p:cNvSpPr>
          <p:nvPr>
            <p:ph idx="1"/>
          </p:nvPr>
        </p:nvSpPr>
        <p:spPr/>
        <p:txBody>
          <a:bodyPr>
            <a:normAutofit/>
          </a:bodyPr>
          <a:lstStyle/>
          <a:p>
            <a:r>
              <a:rPr lang="en-GB" sz="2800" dirty="0" smtClean="0"/>
              <a:t>Recently the government introduced a policy to ensure all pupils receive their entitlement to two hours of high quality physical education per week. This will encourage more participation and improve students fitness.  </a:t>
            </a:r>
          </a:p>
        </p:txBody>
      </p:sp>
    </p:spTree>
    <p:extLst>
      <p:ext uri="{BB962C8B-B14F-4D97-AF65-F5344CB8AC3E}">
        <p14:creationId xmlns:p14="http://schemas.microsoft.com/office/powerpoint/2010/main" val="62310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Youth Sport Trust</a:t>
            </a:r>
            <a:endParaRPr lang="en-GB" dirty="0"/>
          </a:p>
        </p:txBody>
      </p:sp>
      <p:pic>
        <p:nvPicPr>
          <p:cNvPr id="1026" name="Picture 2" descr="http://www.youthsporttrust.org/images/YST%20Logo.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37112"/>
            <a:ext cx="8309221" cy="1997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59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Youth Sport Trust is an independent charity devoted to changing young people’s lives through sport.</a:t>
            </a:r>
          </a:p>
          <a:p>
            <a:r>
              <a:rPr lang="en-GB" dirty="0" smtClean="0"/>
              <a:t>A sporting chance for people with disabilities to get a sporting life.</a:t>
            </a:r>
          </a:p>
          <a:p>
            <a:r>
              <a:rPr lang="en-GB" dirty="0" smtClean="0"/>
              <a:t>Top programmes are designed to encourage people of all ages and abilities to get involved in sport.</a:t>
            </a:r>
          </a:p>
          <a:p>
            <a:r>
              <a:rPr lang="en-GB" dirty="0" smtClean="0"/>
              <a:t>They aim to encourage 14-16 year olds to encourage them to organise and manage sporting </a:t>
            </a:r>
            <a:r>
              <a:rPr lang="en-GB" dirty="0" smtClean="0"/>
              <a:t>activities.</a:t>
            </a:r>
            <a:endParaRPr lang="en-GB" dirty="0"/>
          </a:p>
        </p:txBody>
      </p:sp>
    </p:spTree>
    <p:extLst>
      <p:ext uri="{BB962C8B-B14F-4D97-AF65-F5344CB8AC3E}">
        <p14:creationId xmlns:p14="http://schemas.microsoft.com/office/powerpoint/2010/main" val="2399725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Initiative</a:t>
            </a:r>
            <a:endParaRPr lang="en-GB" dirty="0"/>
          </a:p>
        </p:txBody>
      </p:sp>
      <p:sp>
        <p:nvSpPr>
          <p:cNvPr id="3" name="Content Placeholder 2"/>
          <p:cNvSpPr>
            <a:spLocks noGrp="1"/>
          </p:cNvSpPr>
          <p:nvPr>
            <p:ph idx="1"/>
          </p:nvPr>
        </p:nvSpPr>
        <p:spPr/>
        <p:txBody>
          <a:bodyPr/>
          <a:lstStyle/>
          <a:p>
            <a:r>
              <a:rPr lang="en-GB" dirty="0" smtClean="0"/>
              <a:t>They go to schools all around the U.K, to ordinary schools for both children with and without disabilities to get them involved in sport and so they can keep fit and feel good.</a:t>
            </a:r>
          </a:p>
          <a:p>
            <a:r>
              <a:rPr lang="en-GB" dirty="0" smtClean="0"/>
              <a:t>Obesity is a bigger problem then ever before, therefore charities like this can help people keep fit.</a:t>
            </a:r>
            <a:endParaRPr lang="en-GB" dirty="0"/>
          </a:p>
        </p:txBody>
      </p:sp>
    </p:spTree>
    <p:extLst>
      <p:ext uri="{BB962C8B-B14F-4D97-AF65-F5344CB8AC3E}">
        <p14:creationId xmlns:p14="http://schemas.microsoft.com/office/powerpoint/2010/main" val="311746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1470025"/>
          </a:xfrm>
        </p:spPr>
        <p:txBody>
          <a:bodyPr>
            <a:normAutofit fontScale="90000"/>
          </a:bodyPr>
          <a:lstStyle/>
          <a:p>
            <a:r>
              <a:rPr lang="en-GB" dirty="0" smtClean="0">
                <a:latin typeface="Comic Sans MS" pitchFamily="66" charset="0"/>
              </a:rPr>
              <a:t>PE School Sport and Club Links </a:t>
            </a:r>
            <a:br>
              <a:rPr lang="en-GB" dirty="0" smtClean="0">
                <a:latin typeface="Comic Sans MS" pitchFamily="66" charset="0"/>
              </a:rPr>
            </a:br>
            <a:r>
              <a:rPr lang="en-GB" dirty="0" smtClean="0">
                <a:latin typeface="Comic Sans MS" pitchFamily="66" charset="0"/>
              </a:rPr>
              <a:t>(PESSCL)</a:t>
            </a:r>
            <a:endParaRPr lang="en-GB" dirty="0">
              <a:latin typeface="Comic Sans MS" pitchFamily="66" charset="0"/>
            </a:endParaRPr>
          </a:p>
        </p:txBody>
      </p:sp>
      <p:sp>
        <p:nvSpPr>
          <p:cNvPr id="3" name="Subtitle 2"/>
          <p:cNvSpPr>
            <a:spLocks noGrp="1"/>
          </p:cNvSpPr>
          <p:nvPr>
            <p:ph type="subTitle" idx="1"/>
          </p:nvPr>
        </p:nvSpPr>
        <p:spPr>
          <a:xfrm>
            <a:off x="1403648" y="2060848"/>
            <a:ext cx="6984776" cy="2376264"/>
          </a:xfrm>
        </p:spPr>
        <p:txBody>
          <a:bodyPr/>
          <a:lstStyle/>
          <a:p>
            <a:pPr marL="457200" indent="-457200" algn="l">
              <a:buFont typeface="Arial" pitchFamily="34" charset="0"/>
              <a:buChar char="•"/>
            </a:pPr>
            <a:r>
              <a:rPr lang="en-GB" dirty="0" smtClean="0">
                <a:solidFill>
                  <a:schemeClr val="tx1"/>
                </a:solidFill>
              </a:rPr>
              <a:t>The PESSCL program targets to improve sports and links </a:t>
            </a:r>
            <a:r>
              <a:rPr lang="en-GB" smtClean="0">
                <a:solidFill>
                  <a:schemeClr val="tx1"/>
                </a:solidFill>
              </a:rPr>
              <a:t>between various </a:t>
            </a:r>
            <a:r>
              <a:rPr lang="en-GB" dirty="0" smtClean="0">
                <a:solidFill>
                  <a:schemeClr val="tx1"/>
                </a:solidFill>
              </a:rPr>
              <a:t>schools and sports clubs.</a:t>
            </a:r>
            <a:endParaRPr lang="en-GB" dirty="0">
              <a:solidFill>
                <a:schemeClr val="tx1"/>
              </a:solidFill>
            </a:endParaRPr>
          </a:p>
        </p:txBody>
      </p:sp>
    </p:spTree>
    <p:extLst>
      <p:ext uri="{BB962C8B-B14F-4D97-AF65-F5344CB8AC3E}">
        <p14:creationId xmlns:p14="http://schemas.microsoft.com/office/powerpoint/2010/main" val="425721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GB" dirty="0" smtClean="0">
                <a:latin typeface="Comic Sans MS" pitchFamily="66" charset="0"/>
              </a:rPr>
              <a:t>In order to increase the sport take up of 5-16 year olds the government set up PESSCL.</a:t>
            </a:r>
          </a:p>
          <a:p>
            <a:r>
              <a:rPr lang="en-GB" dirty="0" smtClean="0">
                <a:latin typeface="Comic Sans MS" pitchFamily="66" charset="0"/>
              </a:rPr>
              <a:t>Sport England &amp; the youth sport trust has two areas to link up sport programs that provide opportunities so people can take part as performers, leaders, officials and volunteers in sport programs</a:t>
            </a:r>
          </a:p>
          <a:p>
            <a:endParaRPr lang="en-GB" dirty="0"/>
          </a:p>
        </p:txBody>
      </p:sp>
    </p:spTree>
    <p:extLst>
      <p:ext uri="{BB962C8B-B14F-4D97-AF65-F5344CB8AC3E}">
        <p14:creationId xmlns:p14="http://schemas.microsoft.com/office/powerpoint/2010/main" val="3123544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87424"/>
            <a:ext cx="7772400" cy="1470025"/>
          </a:xfrm>
        </p:spPr>
        <p:txBody>
          <a:bodyPr>
            <a:normAutofit/>
          </a:bodyPr>
          <a:lstStyle/>
          <a:p>
            <a:r>
              <a:rPr lang="en-GB" sz="4800" b="1" u="sng" dirty="0" smtClean="0"/>
              <a:t>School</a:t>
            </a:r>
            <a:r>
              <a:rPr lang="en-GB" sz="4800" b="1" u="sng" dirty="0"/>
              <a:t> </a:t>
            </a:r>
            <a:r>
              <a:rPr lang="en-GB" sz="4800" b="1" u="sng" dirty="0" smtClean="0"/>
              <a:t>Sport Partnership </a:t>
            </a:r>
            <a:endParaRPr lang="en-GB" sz="4800" b="1" u="sng" dirty="0"/>
          </a:p>
        </p:txBody>
      </p:sp>
      <p:sp>
        <p:nvSpPr>
          <p:cNvPr id="4" name="TextBox 3"/>
          <p:cNvSpPr txBox="1"/>
          <p:nvPr/>
        </p:nvSpPr>
        <p:spPr>
          <a:xfrm>
            <a:off x="1259632" y="1196752"/>
            <a:ext cx="6984776" cy="5632311"/>
          </a:xfrm>
          <a:prstGeom prst="rect">
            <a:avLst/>
          </a:prstGeom>
          <a:noFill/>
        </p:spPr>
        <p:txBody>
          <a:bodyPr wrap="square" rtlCol="0">
            <a:spAutoFit/>
          </a:bodyPr>
          <a:lstStyle/>
          <a:p>
            <a:pPr marL="285750" indent="-285750">
              <a:buFont typeface="Arial" pitchFamily="34" charset="0"/>
              <a:buChar char="•"/>
            </a:pPr>
            <a:r>
              <a:rPr lang="en-GB" sz="2400" dirty="0" smtClean="0"/>
              <a:t>SSPs is a scheme made by  an old government  and was made in 2002. In 2006 every school in England. </a:t>
            </a:r>
          </a:p>
          <a:p>
            <a:pPr marL="285750" indent="-285750">
              <a:buFont typeface="Arial" pitchFamily="34" charset="0"/>
              <a:buChar char="•"/>
            </a:pPr>
            <a:r>
              <a:rPr lang="en-GB" sz="2400" dirty="0" smtClean="0"/>
              <a:t>These schools are a group of  secondary, primary and special schools working together to increase the quality and quantity of PE and sports opportunities for young people. </a:t>
            </a:r>
          </a:p>
          <a:p>
            <a:pPr marL="285750" indent="-285750">
              <a:buFont typeface="Arial" pitchFamily="34" charset="0"/>
              <a:buChar char="•"/>
            </a:pPr>
            <a:r>
              <a:rPr lang="en-GB" sz="2400" dirty="0" smtClean="0"/>
              <a:t>In December 2010 the SSPs  said that every secondary school would get funding for 1 PE teacher to stay behind 1 day a week to do a sports club. </a:t>
            </a:r>
          </a:p>
          <a:p>
            <a:pPr marL="285750" indent="-285750">
              <a:buFont typeface="Arial" pitchFamily="34" charset="0"/>
              <a:buChar char="•"/>
            </a:pPr>
            <a:r>
              <a:rPr lang="en-GB" sz="2400" dirty="0" smtClean="0"/>
              <a:t>The SSPs used the Olympics to motivate children into sports.</a:t>
            </a:r>
          </a:p>
          <a:p>
            <a:pPr marL="285750" indent="-285750">
              <a:buFont typeface="Arial" pitchFamily="34" charset="0"/>
              <a:buChar char="•"/>
            </a:pPr>
            <a:r>
              <a:rPr lang="en-GB" sz="2400" dirty="0" smtClean="0"/>
              <a:t>SSPs help children with the transition from primary to secondary school.</a:t>
            </a:r>
          </a:p>
          <a:p>
            <a:pPr marL="285750" indent="-285750">
              <a:buFont typeface="Arial" pitchFamily="34" charset="0"/>
              <a:buChar char="•"/>
            </a:pPr>
            <a:endParaRPr lang="en-GB" sz="2400" dirty="0" smtClean="0"/>
          </a:p>
          <a:p>
            <a:pPr marL="285750" indent="-285750">
              <a:buFont typeface="Arial" pitchFamily="34" charset="0"/>
              <a:buChar char="•"/>
            </a:pPr>
            <a:endParaRPr lang="en-GB" sz="2400" dirty="0" smtClean="0"/>
          </a:p>
        </p:txBody>
      </p:sp>
    </p:spTree>
    <p:extLst>
      <p:ext uri="{BB962C8B-B14F-4D97-AF65-F5344CB8AC3E}">
        <p14:creationId xmlns:p14="http://schemas.microsoft.com/office/powerpoint/2010/main" val="353222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GB" dirty="0" smtClean="0"/>
              <a:t>The SSCs have held training</a:t>
            </a:r>
            <a:br>
              <a:rPr lang="en-GB" dirty="0" smtClean="0"/>
            </a:br>
            <a:r>
              <a:rPr lang="en-GB" dirty="0" smtClean="0"/>
              <a:t>sessions for PE teachers </a:t>
            </a:r>
            <a:br>
              <a:rPr lang="en-GB" dirty="0" smtClean="0"/>
            </a:br>
            <a:r>
              <a:rPr lang="en-GB" dirty="0" smtClean="0"/>
              <a:t>across the country. </a:t>
            </a:r>
          </a:p>
          <a:p>
            <a:r>
              <a:rPr lang="en-GB" dirty="0" smtClean="0"/>
              <a:t>The SSCs work on building </a:t>
            </a:r>
            <a:br>
              <a:rPr lang="en-GB" dirty="0" smtClean="0"/>
            </a:br>
            <a:r>
              <a:rPr lang="en-GB" dirty="0" smtClean="0"/>
              <a:t>strong partnerships, lead by example, working strategically, broker arrangements and drive improvements.</a:t>
            </a:r>
          </a:p>
        </p:txBody>
      </p:sp>
      <p:pic>
        <p:nvPicPr>
          <p:cNvPr id="1026" name="Picture 2" descr="http://www.derbyshiresport.co.uk/Images/SSCO-logo_tcm22-13474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8030" y="332656"/>
            <a:ext cx="2793412"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0519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TotalTime>
  <Words>361</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Angles</vt:lpstr>
      <vt:lpstr>Office Theme</vt:lpstr>
      <vt:lpstr>1_Office Theme</vt:lpstr>
      <vt:lpstr>2_Office Theme</vt:lpstr>
      <vt:lpstr>Government Initiatives </vt:lpstr>
      <vt:lpstr>Government Initiatives </vt:lpstr>
      <vt:lpstr>The Youth Sport Trust</vt:lpstr>
      <vt:lpstr>What is it?</vt:lpstr>
      <vt:lpstr>Initiative</vt:lpstr>
      <vt:lpstr>PE School Sport and Club Links  (PESSCL)</vt:lpstr>
      <vt:lpstr>PowerPoint Presentation</vt:lpstr>
      <vt:lpstr>School Sport Partnership </vt:lpstr>
      <vt:lpstr>PowerPoint Presentation</vt:lpstr>
    </vt:vector>
  </TitlesOfParts>
  <Company>Passmores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Initiatives</dc:title>
  <dc:creator>11bladens</dc:creator>
  <cp:lastModifiedBy>a.silva</cp:lastModifiedBy>
  <cp:revision>2</cp:revision>
  <dcterms:created xsi:type="dcterms:W3CDTF">2013-10-14T08:48:03Z</dcterms:created>
  <dcterms:modified xsi:type="dcterms:W3CDTF">2013-10-14T11:53:39Z</dcterms:modified>
</cp:coreProperties>
</file>