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55C0FE4-984B-48A8-B221-3637796C9CC5}" type="datetimeFigureOut">
              <a:rPr lang="en-GB" smtClean="0"/>
              <a:t>14/07/2013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DB2FF21-FC31-4C37-81E9-CAD96FE0FDE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cool.co.uk/gcse/pe/training-for-sport/revise-it/the-principles-of-training" TargetMode="External"/><Relationship Id="rId2" Type="http://schemas.openxmlformats.org/officeDocument/2006/relationships/hyperlink" Target="http://www.bbc.co.uk/schools/gcsebitesize/pe/exercise/1_exercise_principles_rev1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yubEM3oD2Rs" TargetMode="External"/><Relationship Id="rId4" Type="http://schemas.openxmlformats.org/officeDocument/2006/relationships/hyperlink" Target="http://www.sports-training-adviser.com/sportstrainingprinciple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www.bbc.co.uk/schools/gcsebitesize/pe/exercise/1_exercise_principles_rev1.shtml</a:t>
            </a:r>
            <a:endParaRPr lang="en-GB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www.s-cool.co.uk/gcse/pe/training-for-sport/revise-it/the-principles-of-training</a:t>
            </a:r>
            <a:endParaRPr lang="en-GB" dirty="0" smtClean="0"/>
          </a:p>
          <a:p>
            <a:r>
              <a:rPr lang="en-GB" dirty="0" smtClean="0"/>
              <a:t>Page 83 in the BTEC text book </a:t>
            </a:r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www.sports-training-adviser.com/sportstrainingprinciples.html</a:t>
            </a:r>
            <a:endParaRPr lang="en-GB" dirty="0" smtClean="0"/>
          </a:p>
          <a:p>
            <a:r>
              <a:rPr lang="en-GB" dirty="0">
                <a:hlinkClick r:id="rId5"/>
              </a:rPr>
              <a:t>http://www.youtube.com/watch?v=yubEM3oD2Rs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6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Reversibility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6102"/>
            <a:ext cx="8877630" cy="627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39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Progressive Overload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0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8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5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Individual Differences/Needs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19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79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 and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78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Give an example of how it is used: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important for training?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165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23</TotalTime>
  <Words>200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Resources</vt:lpstr>
      <vt:lpstr>PowerPoint Presentation</vt:lpstr>
      <vt:lpstr>Progressive Overload</vt:lpstr>
      <vt:lpstr>Intensity</vt:lpstr>
      <vt:lpstr>Specificity</vt:lpstr>
      <vt:lpstr>Individual Differences/Needs</vt:lpstr>
      <vt:lpstr>Variation</vt:lpstr>
      <vt:lpstr>Rest and Recovery</vt:lpstr>
      <vt:lpstr>Adaptation</vt:lpstr>
      <vt:lpstr>Reversibility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Overload</dc:title>
  <dc:creator>Sam Tincey</dc:creator>
  <cp:lastModifiedBy>Sam Tincey</cp:lastModifiedBy>
  <cp:revision>8</cp:revision>
  <dcterms:created xsi:type="dcterms:W3CDTF">2013-07-14T18:32:59Z</dcterms:created>
  <dcterms:modified xsi:type="dcterms:W3CDTF">2013-07-14T19:06:48Z</dcterms:modified>
</cp:coreProperties>
</file>