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PEP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What it needs to look like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365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PAR-Q</a:t>
            </a:r>
          </a:p>
          <a:p>
            <a:r>
              <a:rPr lang="en-GB" dirty="0" smtClean="0"/>
              <a:t>Aims &amp; Reasons for doing a PEP</a:t>
            </a:r>
          </a:p>
          <a:p>
            <a:r>
              <a:rPr lang="en-GB" dirty="0" smtClean="0"/>
              <a:t>Fitness test results and performance</a:t>
            </a:r>
          </a:p>
          <a:p>
            <a:r>
              <a:rPr lang="en-GB" dirty="0" smtClean="0"/>
              <a:t>My strengths</a:t>
            </a:r>
          </a:p>
          <a:p>
            <a:r>
              <a:rPr lang="en-GB" dirty="0" smtClean="0"/>
              <a:t>My areas to improve</a:t>
            </a:r>
          </a:p>
          <a:p>
            <a:r>
              <a:rPr lang="en-GB" dirty="0" smtClean="0"/>
              <a:t>Heart rates – max </a:t>
            </a:r>
            <a:r>
              <a:rPr lang="en-GB" dirty="0" err="1" smtClean="0"/>
              <a:t>hr</a:t>
            </a:r>
            <a:r>
              <a:rPr lang="en-GB" dirty="0" smtClean="0"/>
              <a:t>/60% max </a:t>
            </a:r>
            <a:r>
              <a:rPr lang="en-GB" dirty="0" err="1" smtClean="0"/>
              <a:t>hr</a:t>
            </a:r>
            <a:r>
              <a:rPr lang="en-GB" dirty="0" smtClean="0"/>
              <a:t>/80% max </a:t>
            </a:r>
            <a:r>
              <a:rPr lang="en-GB" dirty="0" err="1" smtClean="0"/>
              <a:t>hr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861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Sessions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At Least 12 sessions</a:t>
            </a:r>
          </a:p>
          <a:p>
            <a:pPr lvl="1"/>
            <a:r>
              <a:rPr lang="en-GB" dirty="0" smtClean="0"/>
              <a:t>Method of training</a:t>
            </a:r>
          </a:p>
          <a:p>
            <a:pPr lvl="1"/>
            <a:r>
              <a:rPr lang="en-GB" dirty="0" smtClean="0"/>
              <a:t>Resting heart rate</a:t>
            </a:r>
          </a:p>
          <a:p>
            <a:pPr lvl="1"/>
            <a:r>
              <a:rPr lang="en-GB" dirty="0" smtClean="0"/>
              <a:t>Warm up</a:t>
            </a:r>
          </a:p>
          <a:p>
            <a:pPr lvl="1"/>
            <a:r>
              <a:rPr lang="en-GB" dirty="0" smtClean="0"/>
              <a:t>Main activity</a:t>
            </a:r>
          </a:p>
          <a:p>
            <a:pPr lvl="1"/>
            <a:r>
              <a:rPr lang="en-GB" dirty="0" smtClean="0"/>
              <a:t>Cool down</a:t>
            </a:r>
          </a:p>
          <a:p>
            <a:pPr lvl="1"/>
            <a:r>
              <a:rPr lang="en-GB" dirty="0" smtClean="0"/>
              <a:t>Evaluations – www/</a:t>
            </a:r>
            <a:r>
              <a:rPr lang="en-GB" dirty="0" err="1" smtClean="0"/>
              <a:t>ebi</a:t>
            </a:r>
            <a:r>
              <a:rPr lang="en-GB" dirty="0" smtClean="0"/>
              <a:t>/what would you do next time?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390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 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Monitoring progress – Graphs to show heart rates and working heart rate</a:t>
            </a:r>
          </a:p>
          <a:p>
            <a:r>
              <a:rPr lang="en-GB" dirty="0" smtClean="0"/>
              <a:t>Results from re-tests</a:t>
            </a:r>
          </a:p>
          <a:p>
            <a:r>
              <a:rPr lang="en-GB" dirty="0" smtClean="0"/>
              <a:t>Strengths and weaknesses from the tests</a:t>
            </a:r>
          </a:p>
          <a:p>
            <a:r>
              <a:rPr lang="en-GB" dirty="0" smtClean="0"/>
              <a:t>How did the results change? Explain the reasons why they have changed?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960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 point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Must mention the following:</a:t>
            </a:r>
          </a:p>
          <a:p>
            <a:pPr lvl="1"/>
            <a:r>
              <a:rPr lang="en-GB" dirty="0" smtClean="0"/>
              <a:t>Methods of training</a:t>
            </a:r>
          </a:p>
          <a:p>
            <a:pPr lvl="1"/>
            <a:r>
              <a:rPr lang="en-GB" dirty="0" smtClean="0"/>
              <a:t>Health and skill related</a:t>
            </a:r>
          </a:p>
          <a:p>
            <a:pPr lvl="1"/>
            <a:r>
              <a:rPr lang="en-GB" dirty="0" smtClean="0"/>
              <a:t>Principles of training</a:t>
            </a:r>
          </a:p>
          <a:p>
            <a:pPr lvl="1"/>
            <a:r>
              <a:rPr lang="en-GB" dirty="0" smtClean="0"/>
              <a:t>Participation pyramid</a:t>
            </a:r>
          </a:p>
        </p:txBody>
      </p:sp>
    </p:spTree>
    <p:extLst>
      <p:ext uri="{BB962C8B-B14F-4D97-AF65-F5344CB8AC3E}">
        <p14:creationId xmlns:p14="http://schemas.microsoft.com/office/powerpoint/2010/main" val="3449763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16</TotalTime>
  <Words>120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Impact</vt:lpstr>
      <vt:lpstr>Main Event</vt:lpstr>
      <vt:lpstr>PEP</vt:lpstr>
      <vt:lpstr>Introduction</vt:lpstr>
      <vt:lpstr>Sessions</vt:lpstr>
      <vt:lpstr>Final evaluation</vt:lpstr>
      <vt:lpstr>Final point</vt:lpstr>
    </vt:vector>
  </TitlesOfParts>
  <Company>Passmores Academy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PEP</dc:title>
  <dc:creator>Walsh, Gareth</dc:creator>
  <cp:lastModifiedBy>Walsh, Gareth</cp:lastModifiedBy>
  <cp:revision>2</cp:revision>
  <dcterms:created xsi:type="dcterms:W3CDTF">2014-09-16T08:48:25Z</dcterms:created>
  <dcterms:modified xsi:type="dcterms:W3CDTF">2014-09-16T09:04:54Z</dcterms:modified>
</cp:coreProperties>
</file>